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75" d="100"/>
          <a:sy n="75" d="100"/>
        </p:scale>
        <p:origin x="492" y="66"/>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10/29/2018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10/29/2018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Lyons, Jessica</cp:lastModifiedBy>
  <cp:revision>205</cp:revision>
  <cp:lastPrinted>2015-10-19T19:01:41Z</cp:lastPrinted>
  <dcterms:created xsi:type="dcterms:W3CDTF">2016-06-28T14:05:07Z</dcterms:created>
  <dcterms:modified xsi:type="dcterms:W3CDTF">2018-10-29T18:57:11Z</dcterms:modified>
  <cp:category/>
</cp:coreProperties>
</file>