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p:restoredTop sz="95872"/>
  </p:normalViewPr>
  <p:slideViewPr>
    <p:cSldViewPr snapToGrid="0" snapToObjects="1">
      <p:cViewPr varScale="1">
        <p:scale>
          <a:sx n="107" d="100"/>
          <a:sy n="107" d="100"/>
        </p:scale>
        <p:origin x="468" y="9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9/28/2018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9206" b="45676"/>
          <a:stretch/>
        </p:blipFill>
        <p:spPr>
          <a:xfrm>
            <a:off x="490900" y="5400942"/>
            <a:ext cx="3937592" cy="62179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46503"/>
          <a:stretch/>
        </p:blipFill>
        <p:spPr>
          <a:xfrm>
            <a:off x="0" y="-17093"/>
            <a:ext cx="3906897" cy="731520"/>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b="46503"/>
          <a:stretch/>
        </p:blipFill>
        <p:spPr>
          <a:xfrm>
            <a:off x="0" y="-17093"/>
            <a:ext cx="3906897" cy="731520"/>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6" name="Picture 15"/>
          <p:cNvPicPr>
            <a:picLocks noChangeAspect="1"/>
          </p:cNvPicPr>
          <p:nvPr userDrawn="1"/>
        </p:nvPicPr>
        <p:blipFill rotWithShape="1">
          <a:blip r:embed="rId14">
            <a:extLst>
              <a:ext uri="{28A0092B-C50C-407E-A947-70E740481C1C}">
                <a14:useLocalDpi xmlns:a14="http://schemas.microsoft.com/office/drawing/2010/main" val="0"/>
              </a:ext>
            </a:extLst>
          </a:blip>
          <a:srcRect b="46503"/>
          <a:stretch/>
        </p:blipFill>
        <p:spPr>
          <a:xfrm>
            <a:off x="0" y="-17093"/>
            <a:ext cx="3906897" cy="731520"/>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1812</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Sarah D'Iorio</cp:lastModifiedBy>
  <cp:revision>217</cp:revision>
  <cp:lastPrinted>2015-10-19T19:01:41Z</cp:lastPrinted>
  <dcterms:created xsi:type="dcterms:W3CDTF">2016-06-28T14:05:07Z</dcterms:created>
  <dcterms:modified xsi:type="dcterms:W3CDTF">2018-09-28T14:36:44Z</dcterms:modified>
  <cp:category/>
</cp:coreProperties>
</file>