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7"/>
    <p:restoredTop sz="95872"/>
  </p:normalViewPr>
  <p:slideViewPr>
    <p:cSldViewPr snapToGrid="0" snapToObjects="1">
      <p:cViewPr varScale="1">
        <p:scale>
          <a:sx n="107" d="100"/>
          <a:sy n="107" d="100"/>
        </p:scale>
        <p:origin x="432" y="96"/>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9/28/2018</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6795"/>
            <a:ext cx="3725966" cy="508594"/>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b="46503"/>
          <a:stretch/>
        </p:blipFill>
        <p:spPr>
          <a:xfrm>
            <a:off x="487111" y="5210387"/>
            <a:ext cx="4004569" cy="749808"/>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027" y="264784"/>
            <a:ext cx="3725966" cy="508594"/>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46503"/>
          <a:stretch/>
        </p:blipFill>
        <p:spPr>
          <a:xfrm>
            <a:off x="34184" y="42729"/>
            <a:ext cx="3906897" cy="731520"/>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4027" y="264784"/>
            <a:ext cx="3725966" cy="508594"/>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2421</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Sarah D'Iorio</cp:lastModifiedBy>
  <cp:revision>228</cp:revision>
  <cp:lastPrinted>2016-07-18T17:32:49Z</cp:lastPrinted>
  <dcterms:created xsi:type="dcterms:W3CDTF">2016-06-28T14:05:07Z</dcterms:created>
  <dcterms:modified xsi:type="dcterms:W3CDTF">2018-09-28T14:36:35Z</dcterms:modified>
  <cp:category/>
</cp:coreProperties>
</file>